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8" r:id="rId9"/>
    <p:sldId id="263" r:id="rId10"/>
    <p:sldId id="265" r:id="rId11"/>
    <p:sldId id="264" r:id="rId12"/>
    <p:sldId id="266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1804"/>
  </p:normalViewPr>
  <p:slideViewPr>
    <p:cSldViewPr snapToGrid="0" snapToObjects="1">
      <p:cViewPr>
        <p:scale>
          <a:sx n="70" d="100"/>
          <a:sy n="70" d="100"/>
        </p:scale>
        <p:origin x="88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tiff>
</file>

<file path=ppt/media/image13.png>
</file>

<file path=ppt/media/image14.tiff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E744C8-3C47-124C-AE1A-D668A21E3C41}" type="datetimeFigureOut">
              <a:rPr lang="fr-FR" smtClean="0"/>
              <a:t>06/05/2023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A008C5-0050-1440-B4D0-AEAF738B244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19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err="1"/>
              <a:t>We</a:t>
            </a:r>
            <a:r>
              <a:rPr lang="fr-FR" b="1" dirty="0"/>
              <a:t> notice the </a:t>
            </a:r>
            <a:r>
              <a:rPr lang="fr-FR" b="1" dirty="0" err="1"/>
              <a:t>scales</a:t>
            </a:r>
            <a:r>
              <a:rPr lang="fr-FR" b="1" dirty="0"/>
              <a:t> </a:t>
            </a:r>
            <a:r>
              <a:rPr lang="fr-FR" b="1" dirty="0" err="1"/>
              <a:t>against</a:t>
            </a:r>
            <a:r>
              <a:rPr lang="fr-FR" b="1" dirty="0"/>
              <a:t> </a:t>
            </a:r>
            <a:r>
              <a:rPr lang="fr-FR" b="1" dirty="0" err="1"/>
              <a:t>which</a:t>
            </a:r>
            <a:r>
              <a:rPr lang="fr-FR" b="1" dirty="0"/>
              <a:t> </a:t>
            </a:r>
            <a:r>
              <a:rPr lang="fr-FR" b="1" dirty="0" err="1"/>
              <a:t>we</a:t>
            </a:r>
            <a:r>
              <a:rPr lang="fr-FR" b="1" dirty="0"/>
              <a:t> are </a:t>
            </a:r>
            <a:r>
              <a:rPr lang="fr-FR" b="1" dirty="0" err="1"/>
              <a:t>measuring</a:t>
            </a:r>
            <a:r>
              <a:rPr lang="fr-FR" b="1" dirty="0"/>
              <a:t> </a:t>
            </a:r>
            <a:r>
              <a:rPr lang="fr-FR" b="1" dirty="0" err="1"/>
              <a:t>likes</a:t>
            </a:r>
            <a:r>
              <a:rPr lang="fr-FR" b="1" dirty="0"/>
              <a:t>, RT and </a:t>
            </a:r>
            <a:r>
              <a:rPr lang="fr-FR" b="1" dirty="0" err="1"/>
              <a:t>reply</a:t>
            </a:r>
            <a:r>
              <a:rPr lang="fr-FR" b="1" dirty="0"/>
              <a:t> are not the </a:t>
            </a:r>
            <a:r>
              <a:rPr lang="fr-FR" b="1" dirty="0" err="1"/>
              <a:t>same</a:t>
            </a:r>
            <a:r>
              <a:rPr lang="fr-FR" b="1" dirty="0"/>
              <a:t>, but </a:t>
            </a:r>
            <a:r>
              <a:rPr lang="fr-FR" b="1" dirty="0" err="1"/>
              <a:t>it's</a:t>
            </a:r>
            <a:r>
              <a:rPr lang="fr-FR" b="1" dirty="0"/>
              <a:t> ok, </a:t>
            </a:r>
            <a:r>
              <a:rPr lang="fr-FR" b="1" dirty="0" err="1"/>
              <a:t>because</a:t>
            </a:r>
            <a:r>
              <a:rPr lang="fr-FR" b="1" dirty="0"/>
              <a:t> </a:t>
            </a:r>
            <a:r>
              <a:rPr lang="fr-FR" b="1" dirty="0" err="1"/>
              <a:t>these</a:t>
            </a:r>
            <a:r>
              <a:rPr lang="fr-FR" b="1" dirty="0"/>
              <a:t> </a:t>
            </a:r>
            <a:r>
              <a:rPr lang="fr-FR" b="1" dirty="0" err="1"/>
              <a:t>measures</a:t>
            </a:r>
            <a:r>
              <a:rPr lang="fr-FR" b="1" dirty="0"/>
              <a:t> are </a:t>
            </a:r>
            <a:r>
              <a:rPr lang="fr-FR" b="1" dirty="0" err="1"/>
              <a:t>highly</a:t>
            </a:r>
            <a:r>
              <a:rPr lang="fr-FR" b="1" dirty="0"/>
              <a:t> </a:t>
            </a:r>
            <a:r>
              <a:rPr lang="fr-FR" b="1" dirty="0" err="1"/>
              <a:t>correlated</a:t>
            </a:r>
            <a:r>
              <a:rPr lang="fr-FR" b="1" dirty="0"/>
              <a:t>. 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008C5-0050-1440-B4D0-AEAF738B244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6807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008C5-0050-1440-B4D0-AEAF738B244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8022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94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87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73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580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0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3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54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557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40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45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4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2950D9A-4705-4314-961A-4F88B2CE4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B038FF-B73E-8B41-80CB-9D9B0B835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4899" y="2355112"/>
            <a:ext cx="6933112" cy="3237615"/>
          </a:xfrm>
        </p:spPr>
        <p:txBody>
          <a:bodyPr>
            <a:normAutofit/>
          </a:bodyPr>
          <a:lstStyle/>
          <a:p>
            <a:pPr algn="l"/>
            <a:r>
              <a:rPr lang="fr-FR" i="0" dirty="0" err="1"/>
              <a:t>Vizualization</a:t>
            </a:r>
            <a:endParaRPr lang="fr-FR" i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167B1F-B8A0-304C-BC1E-382292BD6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4899" y="1265273"/>
            <a:ext cx="5916873" cy="1066522"/>
          </a:xfrm>
        </p:spPr>
        <p:txBody>
          <a:bodyPr>
            <a:normAutofit/>
          </a:bodyPr>
          <a:lstStyle/>
          <a:p>
            <a:pPr algn="l"/>
            <a:r>
              <a:rPr lang="fr-FR" dirty="0"/>
              <a:t>Project </a:t>
            </a:r>
            <a:r>
              <a:rPr lang="fr-FR" dirty="0" err="1"/>
              <a:t>week</a:t>
            </a:r>
            <a:r>
              <a:rPr lang="fr-FR" dirty="0"/>
              <a:t> 4 – </a:t>
            </a:r>
            <a:r>
              <a:rPr lang="fr-FR" dirty="0" err="1"/>
              <a:t>Ironhack</a:t>
            </a:r>
            <a:endParaRPr lang="fr-FR" dirty="0"/>
          </a:p>
          <a:p>
            <a:pPr algn="l"/>
            <a:r>
              <a:rPr lang="fr-FR" dirty="0"/>
              <a:t>Robin	&amp;  </a:t>
            </a:r>
            <a:r>
              <a:rPr lang="fr-FR" dirty="0" err="1"/>
              <a:t>tatiana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55227-DA6B-10A8-6F4B-4EE649AE7C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11" r="18141"/>
          <a:stretch/>
        </p:blipFill>
        <p:spPr>
          <a:xfrm>
            <a:off x="8658226" y="-4762"/>
            <a:ext cx="3541857" cy="6886079"/>
          </a:xfrm>
          <a:custGeom>
            <a:avLst/>
            <a:gdLst/>
            <a:ahLst/>
            <a:cxnLst/>
            <a:rect l="l" t="t" r="r" b="b"/>
            <a:pathLst>
              <a:path w="3541857" h="6886079">
                <a:moveTo>
                  <a:pt x="1248072" y="0"/>
                </a:moveTo>
                <a:lnTo>
                  <a:pt x="3541857" y="0"/>
                </a:lnTo>
                <a:lnTo>
                  <a:pt x="3541857" y="6886079"/>
                </a:lnTo>
                <a:lnTo>
                  <a:pt x="0" y="6864521"/>
                </a:lnTo>
                <a:close/>
              </a:path>
            </a:pathLst>
          </a:cu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878186" y="1"/>
            <a:ext cx="345294" cy="688131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E10AC2-20ED-4628-9A8E-14F8437B5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794205" y="-4764"/>
            <a:ext cx="5397796" cy="104143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439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D7632C-5B21-3B44-B1D0-C30D7D31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6" y="646436"/>
            <a:ext cx="4610486" cy="381866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600" i="0" cap="none" dirty="0"/>
              <a:t>Tweet</a:t>
            </a:r>
            <a:br>
              <a:rPr lang="en-US" sz="4600" i="0" cap="none" dirty="0"/>
            </a:br>
            <a:r>
              <a:rPr lang="en-US" sz="4600" i="0" cap="none" dirty="0"/>
              <a:t>engagement</a:t>
            </a:r>
            <a:br>
              <a:rPr lang="en-US" sz="4600" i="0" cap="none" dirty="0"/>
            </a:br>
            <a:r>
              <a:rPr lang="en-US" sz="4600" i="0" cap="none" dirty="0"/>
              <a:t>rates </a:t>
            </a:r>
            <a:br>
              <a:rPr lang="en-US" sz="4600" i="0" cap="none" dirty="0"/>
            </a:br>
            <a:r>
              <a:rPr lang="en-US" sz="4600" i="0" cap="none" dirty="0"/>
              <a:t>distribution</a:t>
            </a:r>
            <a:br>
              <a:rPr lang="en-US" sz="4600" i="0" cap="none" dirty="0"/>
            </a:br>
            <a:br>
              <a:rPr lang="en-US" sz="4600" i="0" cap="none" dirty="0"/>
            </a:br>
            <a:r>
              <a:rPr lang="en-US" sz="4600" i="0" cap="none" dirty="0"/>
              <a:t>(without </a:t>
            </a:r>
            <a:br>
              <a:rPr lang="en-US" sz="4600" i="0" cap="none" dirty="0"/>
            </a:br>
            <a:r>
              <a:rPr lang="en-US" sz="4600" i="0" cap="none" dirty="0"/>
              <a:t>outliers)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758172E-A961-D844-B9BE-9AE28D769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373" y="342900"/>
            <a:ext cx="8485206" cy="587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84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3684209-E6AA-3D4A-8D44-F5C846E888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475"/>
          <a:stretch/>
        </p:blipFill>
        <p:spPr>
          <a:xfrm>
            <a:off x="691802" y="2491629"/>
            <a:ext cx="4264245" cy="20466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72148D-2564-B24C-B273-5E1A3EE9B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368" y="862674"/>
            <a:ext cx="6630504" cy="554318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F07C8965-DD1D-F24B-9CAC-E50E91747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914400"/>
            <a:ext cx="4036954" cy="362385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600" i="0" cap="none" dirty="0"/>
              <a:t>Counts of </a:t>
            </a:r>
            <a:br>
              <a:rPr lang="en-US" sz="4600" i="0" cap="none" dirty="0"/>
            </a:br>
            <a:r>
              <a:rPr lang="en-US" sz="4600" i="0" cap="none" dirty="0"/>
              <a:t>likes, RT, replies</a:t>
            </a:r>
            <a:br>
              <a:rPr lang="en-US" sz="4600" i="0" cap="none" dirty="0"/>
            </a:br>
            <a:r>
              <a:rPr lang="en-US" sz="4600" i="0" cap="none" dirty="0"/>
              <a:t>are correlated</a:t>
            </a:r>
            <a:br>
              <a:rPr lang="en-US" sz="4600" i="0" cap="none" dirty="0"/>
            </a:br>
            <a:br>
              <a:rPr lang="en-US" sz="4600" i="0" cap="none" dirty="0"/>
            </a:br>
            <a:br>
              <a:rPr lang="en-US" sz="4600" i="0" cap="none" dirty="0"/>
            </a:br>
            <a:br>
              <a:rPr lang="en-US" sz="4600" i="0" cap="none" dirty="0"/>
            </a:br>
            <a:endParaRPr lang="en-US" sz="4600" i="0" cap="none" dirty="0"/>
          </a:p>
        </p:txBody>
      </p:sp>
      <p:pic>
        <p:nvPicPr>
          <p:cNvPr id="15" name="Graphic 14" descr="Fire">
            <a:extLst>
              <a:ext uri="{FF2B5EF4-FFF2-40B4-BE49-F238E27FC236}">
                <a16:creationId xmlns:a16="http://schemas.microsoft.com/office/drawing/2014/main" id="{59DE55C3-3E67-A044-B30B-1EB8961AD7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83036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8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F215A-04AE-2C45-B09A-A6D841556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964" y="638641"/>
            <a:ext cx="4493885" cy="36142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DOES TONE MATTER ?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2E889C-BF1F-40B2-86C2-92153DB7E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8034" y="0"/>
            <a:ext cx="6553966" cy="354261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851108" y="4783369"/>
            <a:ext cx="5340893" cy="20746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777C915-01E5-4C85-B3BF-7BF7CC3FE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21640" y="0"/>
            <a:ext cx="1268175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5E713BC-D93C-284F-AB79-9C88DA6EA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712" y="497216"/>
            <a:ext cx="7306926" cy="548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161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7B313-3736-684D-BFFF-ED1677142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719" y="250808"/>
            <a:ext cx="4493885" cy="36142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/>
              <a:t>Does addressing matter ?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42E889C-BF1F-40B2-86C2-92153DB7E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8034" y="0"/>
            <a:ext cx="6553966" cy="354261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851108" y="4783369"/>
            <a:ext cx="5340893" cy="20746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777C915-01E5-4C85-B3BF-7BF7CC3FE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21640" y="0"/>
            <a:ext cx="1268175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E910C50-F64E-B64A-BD1D-15A75F55B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467" y="614168"/>
            <a:ext cx="7353211" cy="551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261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B598D-E0C6-5941-B798-CEBB61FB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976883"/>
            <a:ext cx="3026664" cy="2827021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Even</a:t>
            </a:r>
            <a:r>
              <a:rPr lang="fr-FR" dirty="0"/>
              <a:t> the </a:t>
            </a:r>
            <a:r>
              <a:rPr lang="fr-FR" dirty="0" err="1"/>
              <a:t>ones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mention all the time ?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DE55AC-10F6-8043-AA3C-7E20B7EA9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9744" y="560944"/>
            <a:ext cx="7128256" cy="534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54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D1327D8-C1D7-224B-A68A-EB812F8CF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768" y="998728"/>
            <a:ext cx="4860544" cy="486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243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9185B-DFE4-C946-B0C2-F44B50A24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132834"/>
            <a:ext cx="11088914" cy="1382156"/>
          </a:xfrm>
        </p:spPr>
        <p:txBody>
          <a:bodyPr>
            <a:normAutofit/>
          </a:bodyPr>
          <a:lstStyle/>
          <a:p>
            <a:r>
              <a:rPr lang="fr-FR" sz="3200" dirty="0" err="1"/>
              <a:t>Process</a:t>
            </a:r>
            <a:r>
              <a:rPr lang="fr-FR" sz="3200" dirty="0"/>
              <a:t> : </a:t>
            </a:r>
            <a:br>
              <a:rPr lang="fr-FR" sz="3200" dirty="0"/>
            </a:br>
            <a:r>
              <a:rPr lang="fr-FR" sz="3200" dirty="0"/>
              <a:t>Friday @ 1620 </a:t>
            </a:r>
            <a:r>
              <a:rPr lang="fr-FR" sz="3200" dirty="0" err="1"/>
              <a:t>military</a:t>
            </a:r>
            <a:r>
              <a:rPr lang="fr-FR" sz="3200" dirty="0"/>
              <a:t> time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56CD5E-CF5D-994D-ADAF-47D618B53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2999" y="1248229"/>
            <a:ext cx="10157857" cy="5476937"/>
          </a:xfrm>
        </p:spPr>
      </p:pic>
    </p:spTree>
    <p:extLst>
      <p:ext uri="{BB962C8B-B14F-4D97-AF65-F5344CB8AC3E}">
        <p14:creationId xmlns:p14="http://schemas.microsoft.com/office/powerpoint/2010/main" val="1541704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CDFED-A789-0A45-A7A6-9E26F03C5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3542"/>
            <a:ext cx="9906000" cy="1382156"/>
          </a:xfrm>
        </p:spPr>
        <p:txBody>
          <a:bodyPr/>
          <a:lstStyle/>
          <a:p>
            <a:r>
              <a:rPr lang="fr-FR" dirty="0"/>
              <a:t>clean </a:t>
            </a:r>
            <a:r>
              <a:rPr lang="fr-FR" dirty="0" err="1"/>
              <a:t>Dataset</a:t>
            </a:r>
            <a:r>
              <a:rPr lang="fr-FR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5F5FD5-9589-514A-99D6-CC0DD53BA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93"/>
          <a:stretch/>
        </p:blipFill>
        <p:spPr>
          <a:xfrm>
            <a:off x="580572" y="1001485"/>
            <a:ext cx="11324637" cy="5675085"/>
          </a:xfrm>
        </p:spPr>
      </p:pic>
    </p:spTree>
    <p:extLst>
      <p:ext uri="{BB962C8B-B14F-4D97-AF65-F5344CB8AC3E}">
        <p14:creationId xmlns:p14="http://schemas.microsoft.com/office/powerpoint/2010/main" val="1839201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B479C-F52B-364B-ACAF-A424D9606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Tweet count over time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0FE873-0D9D-BA44-8193-AD52ABF12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760" y="1915557"/>
            <a:ext cx="3971867" cy="225410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C03383-33F5-1445-9519-54AE59F0F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366" y="1645920"/>
            <a:ext cx="7013272" cy="5168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08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B3125-ABFC-874C-91CF-2C1292289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TWEET COUNT OVER TIME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ECBEC-D8FC-2B47-9397-EE8E35E16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Ajouter les graphs de Robin </a:t>
            </a:r>
            <a:r>
              <a:rPr lang="fr-FR" dirty="0">
                <a:sym typeface="Wingdings" pitchFamily="2" charset="2"/>
              </a:rPr>
              <a:t>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3414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724B3-8ACC-1846-B683-D186104C9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Et le super bonus qui bouge tout seul !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1CB713B-127F-D24B-9597-5029264A8881}"/>
              </a:ext>
            </a:extLst>
          </p:cNvPr>
          <p:cNvSpPr txBox="1">
            <a:spLocks/>
          </p:cNvSpPr>
          <p:nvPr/>
        </p:nvSpPr>
        <p:spPr>
          <a:xfrm>
            <a:off x="1295400" y="6858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TWEET COUNT OVER TIME (3)</a:t>
            </a:r>
          </a:p>
        </p:txBody>
      </p:sp>
    </p:spTree>
    <p:extLst>
      <p:ext uri="{BB962C8B-B14F-4D97-AF65-F5344CB8AC3E}">
        <p14:creationId xmlns:p14="http://schemas.microsoft.com/office/powerpoint/2010/main" val="3595491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D9FFDF-AAD9-C84B-B5CF-7F1AF6377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4278" y="355379"/>
            <a:ext cx="7345162" cy="6188296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78DB9927-8D20-B949-A98F-EE306BF4974B}"/>
              </a:ext>
            </a:extLst>
          </p:cNvPr>
          <p:cNvSpPr txBox="1">
            <a:spLocks/>
          </p:cNvSpPr>
          <p:nvPr/>
        </p:nvSpPr>
        <p:spPr>
          <a:xfrm>
            <a:off x="0" y="541964"/>
            <a:ext cx="4610486" cy="3818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600" i="0" cap="none" dirty="0"/>
              <a:t>Tweet</a:t>
            </a:r>
            <a:br>
              <a:rPr lang="en-US" sz="4600" i="0" cap="none" dirty="0"/>
            </a:br>
            <a:r>
              <a:rPr lang="en-US" sz="4600" i="0" cap="none" dirty="0"/>
              <a:t>engagement</a:t>
            </a:r>
            <a:br>
              <a:rPr lang="en-US" sz="4600" i="0" cap="none" dirty="0"/>
            </a:br>
            <a:r>
              <a:rPr lang="en-US" sz="4600" i="0" cap="none" dirty="0"/>
              <a:t>rates </a:t>
            </a:r>
            <a:br>
              <a:rPr lang="en-US" sz="4600" i="0" cap="none" dirty="0"/>
            </a:br>
            <a:r>
              <a:rPr lang="en-US" sz="4600" i="0" cap="none" dirty="0"/>
              <a:t>distribution</a:t>
            </a:r>
            <a:br>
              <a:rPr lang="en-US" sz="4600" i="0" cap="none" dirty="0"/>
            </a:br>
            <a:endParaRPr lang="en-US" sz="4600" i="0" cap="none" dirty="0"/>
          </a:p>
        </p:txBody>
      </p:sp>
    </p:spTree>
    <p:extLst>
      <p:ext uri="{BB962C8B-B14F-4D97-AF65-F5344CB8AC3E}">
        <p14:creationId xmlns:p14="http://schemas.microsoft.com/office/powerpoint/2010/main" val="2224096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78DB9927-8D20-B949-A98F-EE306BF4974B}"/>
              </a:ext>
            </a:extLst>
          </p:cNvPr>
          <p:cNvSpPr txBox="1">
            <a:spLocks/>
          </p:cNvSpPr>
          <p:nvPr/>
        </p:nvSpPr>
        <p:spPr>
          <a:xfrm>
            <a:off x="0" y="541964"/>
            <a:ext cx="4105915" cy="3818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600" i="0" cap="none" dirty="0"/>
              <a:t>What are these top tweets that skew the data ? </a:t>
            </a:r>
            <a:br>
              <a:rPr lang="en-US" sz="4600" i="0" cap="none" dirty="0"/>
            </a:br>
            <a:endParaRPr lang="en-US" sz="4600" i="0" cap="none" dirty="0"/>
          </a:p>
        </p:txBody>
      </p:sp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8372BA1A-BDBA-1B49-8BC2-5934F6998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5915" y="1079650"/>
            <a:ext cx="8050081" cy="4719962"/>
          </a:xfrm>
        </p:spPr>
      </p:pic>
    </p:spTree>
    <p:extLst>
      <p:ext uri="{BB962C8B-B14F-4D97-AF65-F5344CB8AC3E}">
        <p14:creationId xmlns:p14="http://schemas.microsoft.com/office/powerpoint/2010/main" val="3415281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1775E6C-9FE7-4AE4-ABE7-2568D95DE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3">
            <a:extLst>
              <a:ext uri="{FF2B5EF4-FFF2-40B4-BE49-F238E27FC236}">
                <a16:creationId xmlns:a16="http://schemas.microsoft.com/office/drawing/2014/main" id="{8CECB99A-E2AB-482F-A307-487955310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650"/>
            <a:ext cx="5676966" cy="6869953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0885" h="6869951">
                <a:moveTo>
                  <a:pt x="1754909" y="0"/>
                </a:moveTo>
                <a:lnTo>
                  <a:pt x="6430885" y="11953"/>
                </a:lnTo>
                <a:lnTo>
                  <a:pt x="6430885" y="6869951"/>
                </a:lnTo>
                <a:lnTo>
                  <a:pt x="0" y="6869951"/>
                </a:lnTo>
                <a:lnTo>
                  <a:pt x="1754909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61F7B5-1E89-4741-8AA0-9A55CA347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44" y="254325"/>
            <a:ext cx="4793046" cy="3510553"/>
          </a:xfrm>
        </p:spPr>
        <p:txBody>
          <a:bodyPr anchor="t">
            <a:normAutofit/>
          </a:bodyPr>
          <a:lstStyle/>
          <a:p>
            <a:r>
              <a:rPr lang="fr-FR" dirty="0"/>
              <a:t>Our « flyers »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7A80E9-3146-8A41-9192-DED18ABB95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2526" y="176934"/>
            <a:ext cx="4498848" cy="3263144"/>
          </a:xfr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A66062-E0FE-4EE7-9840-EC05B87AC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1" y="4541520"/>
            <a:ext cx="5895754" cy="231050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3B4C179-2540-4304-9C9C-2AAAA53EF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" y="2988236"/>
            <a:ext cx="2418079" cy="388769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0033CB7-EC5B-D543-9127-0A1F171FF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46" y="1026221"/>
            <a:ext cx="3194549" cy="36555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FB8252-39E7-C240-9956-07653BD57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3148" y="3158186"/>
            <a:ext cx="4346447" cy="36601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1D28A0-5933-B84D-8169-7B1845D9CF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987" y="4819527"/>
            <a:ext cx="4869766" cy="190019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EF4CE71-D948-514B-AD64-F74B2484D542}"/>
              </a:ext>
            </a:extLst>
          </p:cNvPr>
          <p:cNvSpPr txBox="1">
            <a:spLocks/>
          </p:cNvSpPr>
          <p:nvPr/>
        </p:nvSpPr>
        <p:spPr>
          <a:xfrm>
            <a:off x="9570510" y="561989"/>
            <a:ext cx="2381146" cy="25565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cap="none" dirty="0" err="1"/>
              <a:t>What</a:t>
            </a:r>
            <a:r>
              <a:rPr lang="fr-FR" sz="3600" cap="none" dirty="0"/>
              <a:t> </a:t>
            </a:r>
            <a:r>
              <a:rPr lang="fr-FR" sz="3600" cap="none" dirty="0" err="1"/>
              <a:t>happened</a:t>
            </a:r>
            <a:r>
              <a:rPr lang="fr-FR" sz="3600" cap="none" dirty="0"/>
              <a:t> </a:t>
            </a:r>
          </a:p>
          <a:p>
            <a:r>
              <a:rPr lang="fr-FR" sz="3600" cap="none" dirty="0"/>
              <a:t>April 28, </a:t>
            </a:r>
          </a:p>
          <a:p>
            <a:r>
              <a:rPr lang="fr-FR" sz="3600" cap="none" dirty="0"/>
              <a:t>2022 ? </a:t>
            </a:r>
          </a:p>
        </p:txBody>
      </p:sp>
    </p:spTree>
    <p:extLst>
      <p:ext uri="{BB962C8B-B14F-4D97-AF65-F5344CB8AC3E}">
        <p14:creationId xmlns:p14="http://schemas.microsoft.com/office/powerpoint/2010/main" val="446738167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LightSeedRightStep">
      <a:dk1>
        <a:srgbClr val="000000"/>
      </a:dk1>
      <a:lt1>
        <a:srgbClr val="FFFFFF"/>
      </a:lt1>
      <a:dk2>
        <a:srgbClr val="3B3521"/>
      </a:dk2>
      <a:lt2>
        <a:srgbClr val="E2E8E8"/>
      </a:lt2>
      <a:accent1>
        <a:srgbClr val="DC8087"/>
      </a:accent1>
      <a:accent2>
        <a:srgbClr val="D48B64"/>
      </a:accent2>
      <a:accent3>
        <a:srgbClr val="B7A363"/>
      </a:accent3>
      <a:accent4>
        <a:srgbClr val="9AAA50"/>
      </a:accent4>
      <a:accent5>
        <a:srgbClr val="83AF66"/>
      </a:accent5>
      <a:accent6>
        <a:srgbClr val="56B658"/>
      </a:accent6>
      <a:hlink>
        <a:srgbClr val="568E8A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116</Words>
  <Application>Microsoft Macintosh PowerPoint</Application>
  <PresentationFormat>Widescreen</PresentationFormat>
  <Paragraphs>24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Univers Condensed Light</vt:lpstr>
      <vt:lpstr>Walbaum Display Light</vt:lpstr>
      <vt:lpstr>AngleLinesVTI</vt:lpstr>
      <vt:lpstr>Vizualization</vt:lpstr>
      <vt:lpstr>Process :  Friday @ 1620 military time</vt:lpstr>
      <vt:lpstr>clean Dataset </vt:lpstr>
      <vt:lpstr>Tweet count over time </vt:lpstr>
      <vt:lpstr>TWEET COUNT OVER TIME (2)</vt:lpstr>
      <vt:lpstr>PowerPoint Presentation</vt:lpstr>
      <vt:lpstr>PowerPoint Presentation</vt:lpstr>
      <vt:lpstr>PowerPoint Presentation</vt:lpstr>
      <vt:lpstr>Our « flyers »</vt:lpstr>
      <vt:lpstr>Tweet engagement rates  distribution  (without  outliers)</vt:lpstr>
      <vt:lpstr>Counts of  likes, RT, replies are correlated    </vt:lpstr>
      <vt:lpstr>DOES TONE MATTER ?</vt:lpstr>
      <vt:lpstr>Does addressing matter ?</vt:lpstr>
      <vt:lpstr>Even the ones you mention all the time ?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Vizualization</dc:title>
  <dc:creator>Tatiana DE FERAUDY</dc:creator>
  <cp:lastModifiedBy>Tatiana DE FERAUDY</cp:lastModifiedBy>
  <cp:revision>1</cp:revision>
  <dcterms:created xsi:type="dcterms:W3CDTF">2023-05-06T21:24:06Z</dcterms:created>
  <dcterms:modified xsi:type="dcterms:W3CDTF">2023-05-06T21:30:48Z</dcterms:modified>
</cp:coreProperties>
</file>